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89" r:id="rId2"/>
    <p:sldId id="3358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3359" r:id="rId19"/>
    <p:sldId id="452" r:id="rId20"/>
    <p:sldId id="306" r:id="rId21"/>
    <p:sldId id="281" r:id="rId22"/>
    <p:sldId id="312" r:id="rId23"/>
    <p:sldId id="466" r:id="rId24"/>
    <p:sldId id="365" r:id="rId25"/>
    <p:sldId id="408" r:id="rId26"/>
    <p:sldId id="366" r:id="rId27"/>
    <p:sldId id="349" r:id="rId28"/>
    <p:sldId id="468" r:id="rId29"/>
    <p:sldId id="462" r:id="rId30"/>
    <p:sldId id="350" r:id="rId31"/>
    <p:sldId id="460" r:id="rId32"/>
    <p:sldId id="439" r:id="rId33"/>
    <p:sldId id="459" r:id="rId34"/>
    <p:sldId id="461" r:id="rId35"/>
    <p:sldId id="35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17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1/28/20 11:00 AM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5683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3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tiff"/><Relationship Id="rId7" Type="http://schemas.openxmlformats.org/officeDocument/2006/relationships/image" Target="../media/image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(2, 4 on most laptops, 10, 14, or 20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B9476-1225-574A-BDA2-6B5608E6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0" y="1517268"/>
            <a:ext cx="1833031" cy="13747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7A7998F-FB82-C042-A718-2E76E4AFC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88" y="1242158"/>
            <a:ext cx="2393891" cy="1679296"/>
          </a:xfrm>
          <a:prstGeom prst="rect">
            <a:avLst/>
          </a:prstGeom>
        </p:spPr>
      </p:pic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2372867"/>
            <a:ext cx="947248" cy="158473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321329"/>
              </p:ext>
            </p:extLst>
          </p:nvPr>
        </p:nvGraphicFramePr>
        <p:xfrm>
          <a:off x="457200" y="1289957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5,236 (187)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4,340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140 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392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4033510"/>
              </p:ext>
            </p:extLst>
          </p:nvPr>
        </p:nvGraphicFramePr>
        <p:xfrm>
          <a:off x="189187" y="1615777"/>
          <a:ext cx="8870730" cy="21606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345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9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92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167">
                  <a:extLst>
                    <a:ext uri="{9D8B030D-6E8A-4147-A177-3AD203B41FA5}">
                      <a16:colId xmlns:a16="http://schemas.microsoft.com/office/drawing/2014/main" val="438648000"/>
                    </a:ext>
                  </a:extLst>
                </a:gridCol>
              </a:tblGrid>
              <a:tr h="6688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Partition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81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496 (31)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2.6 GHz Intel Xeon E5-2670-tc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30 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aseline="0" dirty="0"/>
                        <a:t>InfiniBand</a:t>
                      </a:r>
                      <a:endParaRPr lang="en-US" sz="16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kicp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815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64(4)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2.6 GHz Intel Xeon E5-2670-lc</a:t>
                      </a:r>
                    </a:p>
                    <a:p>
                      <a:pPr algn="l"/>
                      <a:endParaRPr lang="en-US" sz="16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30 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no </a:t>
                      </a:r>
                      <a:r>
                        <a:rPr lang="en-US" sz="1600" dirty="0" err="1"/>
                        <a:t>ib</a:t>
                      </a:r>
                      <a:endParaRPr lang="en-US" sz="16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kicp-ht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3269269455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KICP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0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</a:t>
            </a:r>
            <a:r>
              <a:rPr lang="en-US" sz="2400" dirty="0" err="1">
                <a:solidFill>
                  <a:schemeClr val="bg1"/>
                </a:solidFill>
              </a:rPr>
              <a:t>Birali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Runesha</a:t>
            </a:r>
            <a:r>
              <a:rPr lang="en-US" sz="2400" dirty="0">
                <a:solidFill>
                  <a:schemeClr val="bg1"/>
                </a:solidFill>
              </a:rPr>
              <a:t>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runesha@uchicago.edu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00" y="4915490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11" y="1874838"/>
            <a:ext cx="4492151" cy="47545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System Tools and Math Libraries</a:t>
            </a:r>
          </a:p>
          <a:p>
            <a:pPr lvl="1"/>
            <a:r>
              <a:rPr lang="en-US" dirty="0"/>
              <a:t>Compilers: Intel, Portland, GCC 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Python, Perl, Ruby interpreters</a:t>
            </a:r>
          </a:p>
          <a:p>
            <a:pPr lvl="1"/>
            <a:r>
              <a:rPr lang="en-US" dirty="0"/>
              <a:t>MPI, MKL, FFTW, GSL, CUDA, etc.</a:t>
            </a:r>
          </a:p>
          <a:p>
            <a:pPr lvl="1"/>
            <a:endParaRPr lang="en-US" dirty="0"/>
          </a:p>
          <a:p>
            <a:r>
              <a:rPr lang="en-US" b="1" dirty="0"/>
              <a:t>Commercial software</a:t>
            </a:r>
          </a:p>
          <a:p>
            <a:pPr lvl="1"/>
            <a:r>
              <a:rPr lang="en-US" dirty="0"/>
              <a:t>MATLAB,  STATA, AMIRA, Alinea DDT, etc.</a:t>
            </a:r>
          </a:p>
          <a:p>
            <a:pPr lvl="1"/>
            <a:endParaRPr lang="en-US" b="1" dirty="0"/>
          </a:p>
          <a:p>
            <a:r>
              <a:rPr lang="en-US" b="1" dirty="0"/>
              <a:t>Domain Specific Applications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biology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Midway uses </a:t>
            </a:r>
            <a:r>
              <a:rPr lang="en-US" b="1" dirty="0"/>
              <a:t>module</a:t>
            </a:r>
            <a:r>
              <a:rPr lang="en-US" dirty="0"/>
              <a:t> software environment management system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82" y="3764075"/>
            <a:ext cx="152308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33" y="2302460"/>
            <a:ext cx="1768083" cy="1461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09" y="4096176"/>
            <a:ext cx="1773264" cy="193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834154"/>
            <a:ext cx="8229600" cy="664418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50560-970A-5440-A3D0-5A3A136B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86FD8A-A3DB-9E45-A717-7EA72D440EDF}"/>
              </a:ext>
            </a:extLst>
          </p:cNvPr>
          <p:cNvSpPr txBox="1">
            <a:spLocks/>
          </p:cNvSpPr>
          <p:nvPr/>
        </p:nvSpPr>
        <p:spPr>
          <a:xfrm>
            <a:off x="457200" y="-5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The Midway Ecosystem: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104218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8" y="4813695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4245" y="928049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HTC Vive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1" y="5035431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0C59E-1EBD-434A-B54E-6E76E6DB5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544" y="512291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9752-9B9D-7A4D-B1A3-78DAD13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Finding and Using Software at RCC using the 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CEA6-6120-BC4F-A0A5-71CFA729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see the list of available software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avail</a:t>
            </a:r>
          </a:p>
          <a:p>
            <a:r>
              <a:rPr lang="en-US" dirty="0"/>
              <a:t>To see the list of currently loaded 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list</a:t>
            </a:r>
          </a:p>
          <a:p>
            <a:r>
              <a:rPr lang="en-US" dirty="0"/>
              <a:t>To 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 </a:t>
            </a:r>
            <a:r>
              <a:rPr lang="en-US" i="1" dirty="0"/>
              <a:t>(loads the default module)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intel/15.0 </a:t>
            </a:r>
            <a:r>
              <a:rPr lang="en-US" i="1" dirty="0"/>
              <a:t>(loads version 15.0)</a:t>
            </a:r>
          </a:p>
          <a:p>
            <a:r>
              <a:rPr lang="en-US" dirty="0"/>
              <a:t>To unload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unload intel</a:t>
            </a:r>
          </a:p>
          <a:p>
            <a:r>
              <a:rPr lang="en-US" dirty="0"/>
              <a:t>To unload all the loaded modules (use with caution)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840A-B63E-1540-B405-058F0C7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6CA25-5875-4F47-B2EE-B72DE216A7EC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8366D-7255-D641-B1A6-57F705BE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</a:t>
            </a:r>
            <a:r>
              <a:rPr lang="en-US"/>
              <a:t>through different allocation </a:t>
            </a:r>
            <a:r>
              <a:rPr lang="en-US" dirty="0"/>
              <a:t>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</a:t>
            </a:r>
            <a:r>
              <a:rPr lang="en-US" dirty="0" err="1">
                <a:solidFill>
                  <a:srgbClr val="0000FF"/>
                </a:solidFill>
              </a:rPr>
              <a:t>Sceintist</a:t>
            </a:r>
            <a:r>
              <a:rPr lang="en-US" dirty="0">
                <a:solidFill>
                  <a:srgbClr val="0000FF"/>
                </a:solidFill>
              </a:rPr>
              <a:t>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21128</TotalTime>
  <Words>2735</Words>
  <Application>Microsoft Macintosh PowerPoint</Application>
  <PresentationFormat>On-screen Show (4:3)</PresentationFormat>
  <Paragraphs>508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KICP/AA Workshop</vt:lpstr>
      <vt:lpstr>Introduction to the Research Computing Center (RCC)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Sceintist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RCC Hardware: KICP Resources</vt:lpstr>
      <vt:lpstr>Schematic of the Midway Cluster</vt:lpstr>
      <vt:lpstr>PowerPoint Presentation</vt:lpstr>
      <vt:lpstr> 18 Commercial and 186 Publicly available software are installed and maintained at RCC (341 different modules)</vt:lpstr>
      <vt:lpstr>PowerPoint Presentation</vt:lpstr>
      <vt:lpstr>Finding and Using Software at RCC using the module system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306</cp:revision>
  <cp:lastPrinted>2019-10-15T18:29:41Z</cp:lastPrinted>
  <dcterms:created xsi:type="dcterms:W3CDTF">2012-07-22T03:59:15Z</dcterms:created>
  <dcterms:modified xsi:type="dcterms:W3CDTF">2020-01-28T18:10:35Z</dcterms:modified>
</cp:coreProperties>
</file>